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5" r:id="rId7"/>
    <p:sldId id="266" r:id="rId8"/>
    <p:sldId id="262" r:id="rId9"/>
    <p:sldId id="257" r:id="rId10"/>
    <p:sldId id="258" r:id="rId11"/>
  </p:sldIdLst>
  <p:sldSz cx="9144000" cy="6858000" type="screen4x3"/>
  <p:notesSz cx="6669088" cy="989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7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9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4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5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59C9-48DD-4E54-9E99-B3046FC6BEF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24AC-4E6D-4332-A540-419A4E81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369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26.rkn.gov.ru/docs/26/sm3804/StopKorrup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14300"/>
            <a:ext cx="118872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04800" y="-228600"/>
            <a:ext cx="4732784" cy="1353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04800" y="6497634"/>
            <a:ext cx="5092824" cy="58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РАБОТА\Коррупция\1629365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2096"/>
            <a:ext cx="806489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857250"/>
            <a:ext cx="1224136" cy="69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46429" y="4288548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2021-2024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2180" y="4509120"/>
            <a:ext cx="46849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478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8497" y="4509120"/>
            <a:ext cx="134980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16,08,2021 г.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Scanned Documents\Рисунок (1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b="54428"/>
          <a:stretch/>
        </p:blipFill>
        <p:spPr bwMode="auto">
          <a:xfrm rot="5400000">
            <a:off x="-36512" y="1052736"/>
            <a:ext cx="50405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51" y="433329"/>
            <a:ext cx="40719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9798" r="9418" b="59393"/>
          <a:stretch/>
        </p:blipFill>
        <p:spPr bwMode="auto">
          <a:xfrm>
            <a:off x="702035" y="1068171"/>
            <a:ext cx="7756298" cy="31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4" y="4431681"/>
            <a:ext cx="7548139" cy="19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0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ugrumovaev</cp:lastModifiedBy>
  <cp:revision>11</cp:revision>
  <dcterms:created xsi:type="dcterms:W3CDTF">2022-04-01T11:36:02Z</dcterms:created>
  <dcterms:modified xsi:type="dcterms:W3CDTF">2022-04-06T01:33:14Z</dcterms:modified>
</cp:coreProperties>
</file>